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9" r:id="rId1"/>
  </p:sldMasterIdLst>
  <p:sldIdLst>
    <p:sldId id="256" r:id="rId2"/>
    <p:sldId id="257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08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240" y="1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84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31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24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260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4940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165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06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8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800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10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53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87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22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43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945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2/18/25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888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97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71204" y="1063184"/>
            <a:ext cx="3810598" cy="634553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3700" b="1" dirty="0">
                <a:solidFill>
                  <a:schemeClr val="tx1"/>
                </a:solidFill>
              </a:rPr>
            </a:br>
            <a:r>
              <a:rPr lang="en-US" sz="3700" b="1" dirty="0">
                <a:solidFill>
                  <a:schemeClr val="tx1"/>
                </a:solidFill>
              </a:rPr>
              <a:t>FEBRUARY 2025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71203" y="1718757"/>
            <a:ext cx="3810598" cy="63455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Monthly Operations Overview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67E61A-FCD6-1F27-1812-74D02E659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6" r="16463" b="-3"/>
          <a:stretch/>
        </p:blipFill>
        <p:spPr>
          <a:xfrm>
            <a:off x="2957361" y="10"/>
            <a:ext cx="3151431" cy="3437494"/>
          </a:xfrm>
          <a:custGeom>
            <a:avLst/>
            <a:gdLst/>
            <a:ahLst/>
            <a:cxnLst/>
            <a:rect l="l" t="t" r="r" b="b"/>
            <a:pathLst>
              <a:path w="3151431" h="3437504">
                <a:moveTo>
                  <a:pt x="514552" y="0"/>
                </a:moveTo>
                <a:lnTo>
                  <a:pt x="2008047" y="0"/>
                </a:lnTo>
                <a:lnTo>
                  <a:pt x="2008047" y="1"/>
                </a:lnTo>
                <a:lnTo>
                  <a:pt x="3151431" y="1"/>
                </a:lnTo>
                <a:lnTo>
                  <a:pt x="263797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278216-180F-966B-5F93-F1979A8CA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00" r="15597" b="-3"/>
          <a:stretch/>
        </p:blipFill>
        <p:spPr>
          <a:xfrm>
            <a:off x="319203" y="10"/>
            <a:ext cx="3153384" cy="3437494"/>
          </a:xfrm>
          <a:custGeom>
            <a:avLst/>
            <a:gdLst/>
            <a:ahLst/>
            <a:cxnLst/>
            <a:rect l="l" t="t" r="r" b="b"/>
            <a:pathLst>
              <a:path w="3153384" h="3437504">
                <a:moveTo>
                  <a:pt x="511180" y="0"/>
                </a:moveTo>
                <a:lnTo>
                  <a:pt x="3153384" y="0"/>
                </a:lnTo>
                <a:lnTo>
                  <a:pt x="2638832" y="3437504"/>
                </a:lnTo>
                <a:lnTo>
                  <a:pt x="0" y="3437504"/>
                </a:lnTo>
                <a:close/>
              </a:path>
            </a:pathLst>
          </a:custGeom>
        </p:spPr>
      </p:pic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1CA7888B-DAD9-CE8F-B3A2-4CAB73C82E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7" r="5271" b="-2"/>
          <a:stretch/>
        </p:blipFill>
        <p:spPr>
          <a:xfrm>
            <a:off x="1" y="3437504"/>
            <a:ext cx="2956476" cy="3420496"/>
          </a:xfrm>
          <a:custGeom>
            <a:avLst/>
            <a:gdLst/>
            <a:ahLst/>
            <a:cxnLst/>
            <a:rect l="l" t="t" r="r" b="b"/>
            <a:pathLst>
              <a:path w="2956476" h="3420496">
                <a:moveTo>
                  <a:pt x="319202" y="0"/>
                </a:moveTo>
                <a:lnTo>
                  <a:pt x="2956476" y="0"/>
                </a:lnTo>
                <a:lnTo>
                  <a:pt x="2444471" y="3420496"/>
                </a:lnTo>
                <a:lnTo>
                  <a:pt x="0" y="3420496"/>
                </a:lnTo>
                <a:lnTo>
                  <a:pt x="0" y="2146516"/>
                </a:ln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4D9AF47-9DEF-9915-1D26-86B548FE9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8402" r="12497" b="3"/>
          <a:stretch/>
        </p:blipFill>
        <p:spPr bwMode="auto">
          <a:xfrm>
            <a:off x="2443799" y="3437504"/>
            <a:ext cx="3151535" cy="3420496"/>
          </a:xfrm>
          <a:custGeom>
            <a:avLst/>
            <a:gdLst/>
            <a:ahLst/>
            <a:cxnLst/>
            <a:rect l="l" t="t" r="r" b="b"/>
            <a:pathLst>
              <a:path w="3151535" h="3420496">
                <a:moveTo>
                  <a:pt x="512005" y="0"/>
                </a:moveTo>
                <a:lnTo>
                  <a:pt x="3151535" y="0"/>
                </a:lnTo>
                <a:lnTo>
                  <a:pt x="2640616" y="3420496"/>
                </a:lnTo>
                <a:lnTo>
                  <a:pt x="0" y="34204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10B812AA-D5A0-4C06-B21B-6FF396A7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9203" y="3437504"/>
            <a:ext cx="5276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B8DD555-A93D-4469-AE2B-ACCE69249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443799" y="0"/>
            <a:ext cx="1028788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3A7DA12B-BC4B-0B86-5304-951114B13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017" y="4358875"/>
            <a:ext cx="4717823" cy="19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5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4" y="1179151"/>
            <a:ext cx="2639178" cy="4463889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February Water</a:t>
            </a: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9661" y="1109145"/>
            <a:ext cx="7010273" cy="4603900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US" sz="2000" dirty="0"/>
              <a:t>Air release valve replaced on Filter #2 (Fairview Beach)</a:t>
            </a:r>
          </a:p>
          <a:p>
            <a:r>
              <a:rPr lang="en-US" sz="2000" dirty="0"/>
              <a:t>New Cl2 injector installed on raw water line (Canterbury)</a:t>
            </a:r>
          </a:p>
          <a:p>
            <a:r>
              <a:rPr lang="en-US" sz="2000" dirty="0"/>
              <a:t>Chemical feed pump replaced (Saft Well)</a:t>
            </a:r>
          </a:p>
          <a:p>
            <a:r>
              <a:rPr lang="en-US" sz="2000" dirty="0"/>
              <a:t>Oakland/</a:t>
            </a:r>
            <a:r>
              <a:rPr lang="en-US" sz="2000" dirty="0" err="1"/>
              <a:t>Sealston</a:t>
            </a:r>
            <a:r>
              <a:rPr lang="en-US" sz="2000" dirty="0"/>
              <a:t> water tower transducer replaced.</a:t>
            </a: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620A0FB-AB4A-0B6F-D169-8B8336731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905" y="6057899"/>
            <a:ext cx="1776449" cy="7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19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54" y="1179150"/>
            <a:ext cx="2703759" cy="4463889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February Wastewater</a:t>
            </a:r>
            <a:br>
              <a:rPr lang="en-US" b="1" dirty="0">
                <a:solidFill>
                  <a:schemeClr val="tx1"/>
                </a:solidFill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8397" y="56925"/>
            <a:ext cx="8213805" cy="6474503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Dahlgren: Conveyor belt replaced on sludge press; delt with freezing issues on water reuse booster pumps; new UV light installation ongoing. 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Hopyard: electrical issues of influent auger addressed; SBR blower motor #1 pulled for repair. 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Purkins: ACE site visit to review decommission project; permit exceedance for TSS as a result of disc filter being non-effective, site visit has been scheduled with filter manufacture to go over system. 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Oakland: crushed chemical feed line replaced; KGCSA contracted welder onsite to weld on tank structures of EQ basin.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Fairview Beach: PM of all blowers; made operational changes to mitigate loading from the pre-EQ. </a:t>
            </a: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B61ED09-CB7F-6A63-2912-78C42464C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657" y="6051939"/>
            <a:ext cx="1790698" cy="74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6836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6027</TotalTime>
  <Words>168</Words>
  <Application>Microsoft Macintosh PowerPoint</Application>
  <PresentationFormat>Widescreen</PresentationFormat>
  <Paragraphs>13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Trebuchet MS</vt:lpstr>
      <vt:lpstr>Wingdings 3</vt:lpstr>
      <vt:lpstr>Facet</vt:lpstr>
      <vt:lpstr> FEBRUARY 2025</vt:lpstr>
      <vt:lpstr>February Water</vt:lpstr>
      <vt:lpstr>February Wastewater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Effluent and Process Control Sampling</dc:title>
  <dc:creator>mark inboden</dc:creator>
  <cp:lastModifiedBy>Mark Inboden</cp:lastModifiedBy>
  <cp:revision>65</cp:revision>
  <dcterms:created xsi:type="dcterms:W3CDTF">2017-07-21T02:06:50Z</dcterms:created>
  <dcterms:modified xsi:type="dcterms:W3CDTF">2025-02-18T18:56:33Z</dcterms:modified>
</cp:coreProperties>
</file>