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9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4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60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940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6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0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3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8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2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3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4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8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1204" y="1063184"/>
            <a:ext cx="3810598" cy="63455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700" b="1" dirty="0">
                <a:solidFill>
                  <a:schemeClr val="tx1"/>
                </a:solidFill>
              </a:rPr>
            </a:br>
            <a:r>
              <a:rPr lang="en-US" sz="3700" b="1" dirty="0">
                <a:solidFill>
                  <a:schemeClr val="tx1"/>
                </a:solidFill>
              </a:rPr>
              <a:t>MAY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1203" y="1718757"/>
            <a:ext cx="3810598" cy="6345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Monthly Operations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67E61A-FCD6-1F27-1812-74D02E65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r="16463" b="-3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78216-180F-966B-5F93-F1979A8C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r="15597" b="-3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1CA7888B-DAD9-CE8F-B3A2-4CAB73C82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7" r="5271" b="-2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D9AF47-9DEF-9915-1D26-86B548FE9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8402" r="12497" b="3"/>
          <a:stretch/>
        </p:blipFill>
        <p:spPr bwMode="auto"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0B812AA-D5A0-4C06-B21B-6FF396A7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B8DD555-A93D-4469-AE2B-ACCE69249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A7DA12B-BC4B-0B86-5304-951114B13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017" y="4358875"/>
            <a:ext cx="4717823" cy="19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4" y="1191343"/>
            <a:ext cx="2639178" cy="446388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May   Water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661" y="1109145"/>
            <a:ext cx="7010273" cy="460390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2000" dirty="0"/>
              <a:t>All regulatory samples and required reports were completed on time. </a:t>
            </a:r>
          </a:p>
          <a:p>
            <a:r>
              <a:rPr lang="en-US" sz="2000" dirty="0"/>
              <a:t>On June 6</a:t>
            </a:r>
            <a:r>
              <a:rPr lang="en-US" sz="2000" baseline="30000" dirty="0"/>
              <a:t>th</a:t>
            </a:r>
            <a:r>
              <a:rPr lang="en-US" sz="2000" dirty="0"/>
              <a:t>, IES was notified of dirty water complaints in the </a:t>
            </a:r>
            <a:r>
              <a:rPr lang="en-US" sz="2000" dirty="0" err="1"/>
              <a:t>Claydael</a:t>
            </a:r>
            <a:r>
              <a:rPr lang="en-US" sz="2000" dirty="0"/>
              <a:t> water system. </a:t>
            </a:r>
          </a:p>
          <a:p>
            <a:pPr lvl="1"/>
            <a:r>
              <a:rPr lang="en-US" sz="1800" dirty="0"/>
              <a:t>Met on-site with Cathy and Chris to investigate. </a:t>
            </a:r>
          </a:p>
          <a:p>
            <a:pPr lvl="1"/>
            <a:r>
              <a:rPr lang="en-US" sz="1800" dirty="0"/>
              <a:t>The issue was traced to turbidity in the existing well, caused by ongoing drilling of a new well nearby. </a:t>
            </a:r>
          </a:p>
          <a:p>
            <a:pPr lvl="1"/>
            <a:r>
              <a:rPr lang="en-US" sz="1800" dirty="0"/>
              <a:t>KGCSA initiated system flushing to clear sediment and will continue flushing operations until drilling is complete. 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620A0FB-AB4A-0B6F-D169-8B833673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905" y="6057899"/>
            <a:ext cx="1776449" cy="7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54" y="1179150"/>
            <a:ext cx="2703759" cy="446388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May Wastewater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5245" y="-4035"/>
            <a:ext cx="8213805" cy="6474503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All required samples and reporting were completed for the monitoring period. </a:t>
            </a:r>
          </a:p>
          <a:p>
            <a:pPr>
              <a:spcAft>
                <a:spcPts val="1200"/>
              </a:spcAft>
            </a:pPr>
            <a:r>
              <a:rPr lang="en-US" dirty="0"/>
              <a:t>Purkins Corner WWTP: Violations occurred for CBOD, TSS, E. Coli, and TKN.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KGCSA has replaced air diffusers in the aeration basin, which is already improving treatment performance.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UV disinfection system was also rebuilt using repurposed components from the Dahlgren UV upgrade. </a:t>
            </a:r>
          </a:p>
          <a:p>
            <a:pPr>
              <a:spcAft>
                <a:spcPts val="1200"/>
              </a:spcAft>
            </a:pPr>
            <a:r>
              <a:rPr lang="en-US" dirty="0"/>
              <a:t>Oakland Park WWTP: Violations for CBOD, E. Coli, and TKN.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Continued presence of septic sludge in the influent is disrupting treatment.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KGCSA maintenance is actively addressing the issue within the collection system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Aeration diffusers are scheduled for replacement to restore treatment efficiency. 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B61ED09-CB7F-6A63-2912-78C42464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7" y="6051939"/>
            <a:ext cx="1790698" cy="7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Isosceles Triangle 14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Isosceles Triangle 18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Isosceles Triangle 27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Isosceles Triangle 29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1BCB40-BD4B-BB83-6286-0FEF3BF0B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Questions?</a:t>
            </a:r>
          </a:p>
        </p:txBody>
      </p:sp>
      <p:sp>
        <p:nvSpPr>
          <p:cNvPr id="63" name="Freeform: Shape 31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53F4D8-BA62-4594-03CE-A510942C1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472" y="5829300"/>
            <a:ext cx="2322883" cy="9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005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6012</TotalTime>
  <Words>200</Words>
  <Application>Microsoft Macintosh PowerPoint</Application>
  <PresentationFormat>Widescreen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Facet</vt:lpstr>
      <vt:lpstr> MAY 2025</vt:lpstr>
      <vt:lpstr>May   Water</vt:lpstr>
      <vt:lpstr>May Wastewater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Effluent and Process Control Sampling</dc:title>
  <dc:creator>mark inboden</dc:creator>
  <cp:lastModifiedBy>Mark Inboden</cp:lastModifiedBy>
  <cp:revision>65</cp:revision>
  <dcterms:created xsi:type="dcterms:W3CDTF">2017-07-21T02:06:50Z</dcterms:created>
  <dcterms:modified xsi:type="dcterms:W3CDTF">2025-06-17T18:34:31Z</dcterms:modified>
</cp:coreProperties>
</file>