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9" r:id="rId1"/>
  </p:sldMasterIdLst>
  <p:sldIdLst>
    <p:sldId id="256" r:id="rId2"/>
    <p:sldId id="259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9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4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31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24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60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4940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165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06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8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0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10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3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87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2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43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4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8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7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71204" y="1063184"/>
            <a:ext cx="3810598" cy="63455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700" b="1" dirty="0">
                <a:solidFill>
                  <a:schemeClr val="tx1"/>
                </a:solidFill>
              </a:rPr>
            </a:br>
            <a:r>
              <a:rPr lang="en-US" sz="3700" b="1" dirty="0">
                <a:solidFill>
                  <a:schemeClr val="tx1"/>
                </a:solidFill>
              </a:rPr>
              <a:t>AUGUST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1203" y="1718757"/>
            <a:ext cx="3810598" cy="63455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Monthly Operations Overview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67E61A-FCD6-1F27-1812-74D02E659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r="16463" b="-3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278216-180F-966B-5F93-F1979A8CA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0" r="15597" b="-3"/>
          <a:stretch/>
        </p:blipFill>
        <p:spPr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1CA7888B-DAD9-CE8F-B3A2-4CAB73C82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7" r="5271" b="-2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4D9AF47-9DEF-9915-1D26-86B548FE9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8402" r="12497" b="3"/>
          <a:stretch/>
        </p:blipFill>
        <p:spPr bwMode="auto"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0B812AA-D5A0-4C06-B21B-6FF396A7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B8DD555-A93D-4469-AE2B-ACCE69249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3799" y="0"/>
            <a:ext cx="1028788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3A7DA12B-BC4B-0B86-5304-951114B13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017" y="4358875"/>
            <a:ext cx="4717823" cy="19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52ED567-06B3-4107-9773-BBB6BD786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53067"/>
            <a:ext cx="6155266" cy="4351866"/>
          </a:xfrm>
        </p:spPr>
        <p:txBody>
          <a:bodyPr anchor="ctr">
            <a:normAutofit/>
          </a:bodyPr>
          <a:lstStyle/>
          <a:p>
            <a:r>
              <a:rPr lang="en-US" dirty="0"/>
              <a:t>Hopyard: There was an effluent exceedance for E. coli due to a high sample result collected on August 13th. IES has identified the cause of this high result as the ongoing construction at the WWTP around the UV disinfection system.</a:t>
            </a:r>
          </a:p>
          <a:p>
            <a:pPr>
              <a:spcAft>
                <a:spcPts val="1200"/>
              </a:spcAft>
            </a:pPr>
            <a:r>
              <a:rPr lang="en-US" dirty="0"/>
              <a:t>Purkins Corner: During this monitoring period, the Purkins Corner WWTP had elevated TSS concentrations of 10.5mg/L and 15.4mg/L, exceeding the monthly and weekly permit limits of 10mg/L and 15mg/L. This was due to the disc filter needing repair.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551D8B-3775-4477-88B7-7B7C350D3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A901C3D-CFAE-460D-BD0E-7D22164D7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590212" y="0"/>
            <a:ext cx="1059921" cy="6858000"/>
          </a:xfrm>
          <a:prstGeom prst="line">
            <a:avLst/>
          </a:prstGeom>
          <a:ln w="9525">
            <a:solidFill>
              <a:srgbClr val="BFBFBF">
                <a:alpha val="7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37C0EA9-1437-4437-9D20-2BBDA1AA9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21600" y="3721395"/>
            <a:ext cx="4345560" cy="3136604"/>
          </a:xfrm>
          <a:prstGeom prst="line">
            <a:avLst/>
          </a:prstGeom>
          <a:ln w="9525">
            <a:solidFill>
              <a:srgbClr val="BFBFBF">
                <a:alpha val="6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23">
            <a:extLst>
              <a:ext uri="{FF2B5EF4-FFF2-40B4-BE49-F238E27FC236}">
                <a16:creationId xmlns:a16="http://schemas.microsoft.com/office/drawing/2014/main" id="{BB934D2B-85E2-4375-94EE-B66C16BF7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Rectangle 25">
            <a:extLst>
              <a:ext uri="{FF2B5EF4-FFF2-40B4-BE49-F238E27FC236}">
                <a16:creationId xmlns:a16="http://schemas.microsoft.com/office/drawing/2014/main" id="{9B445E02-D785-4565-B842-9567BBC09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2C153736-D102-4F57-9DE7-615AFC02B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BA407A52-66F4-4CDE-A726-FF79F3EC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Rectangle 28">
            <a:extLst>
              <a:ext uri="{FF2B5EF4-FFF2-40B4-BE49-F238E27FC236}">
                <a16:creationId xmlns:a16="http://schemas.microsoft.com/office/drawing/2014/main" id="{D28FFB34-4FC3-46F5-B900-D3B774FD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Rectangle 29">
            <a:extLst>
              <a:ext uri="{FF2B5EF4-FFF2-40B4-BE49-F238E27FC236}">
                <a16:creationId xmlns:a16="http://schemas.microsoft.com/office/drawing/2014/main" id="{205F7B13-ACB5-46BE-8070-0431266B1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D52A0D23-45DD-4DF4-ADE6-A81F409BB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9658" y="1253067"/>
            <a:ext cx="3371742" cy="4351866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September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B61ED09-CB7F-6A63-2912-78C42464C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57" y="6051939"/>
            <a:ext cx="1790698" cy="74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6836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6012</TotalTime>
  <Words>103</Words>
  <Application>Microsoft Macintosh PowerPoint</Application>
  <PresentationFormat>Widescreen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Trebuchet MS</vt:lpstr>
      <vt:lpstr>Wingdings 3</vt:lpstr>
      <vt:lpstr>Facet</vt:lpstr>
      <vt:lpstr> AUGUST 2025</vt:lpstr>
      <vt:lpstr>September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Effluent and Process Control Sampling</dc:title>
  <dc:creator>mark inboden</dc:creator>
  <cp:lastModifiedBy>Mark Inboden</cp:lastModifiedBy>
  <cp:revision>65</cp:revision>
  <dcterms:created xsi:type="dcterms:W3CDTF">2017-07-21T02:06:50Z</dcterms:created>
  <dcterms:modified xsi:type="dcterms:W3CDTF">2025-09-16T17:42:25Z</dcterms:modified>
</cp:coreProperties>
</file>